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13895"/>
            <a:ext cx="10947042" cy="2196067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132. Kam-a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Genzawh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Lo</a:t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91822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More Than Tongue Can Tell </a:t>
            </a:r>
          </a:p>
          <a:p>
            <a:r>
              <a:rPr lang="en-US" sz="3200" dirty="0"/>
              <a:t>John 15:13</a:t>
            </a:r>
          </a:p>
          <a:p>
            <a:r>
              <a:rPr lang="en-US" sz="3200" dirty="0"/>
              <a:t>J. E. Hal, 1818-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G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it-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ah;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genzawh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agenzawh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agenzawh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agenzawh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ah,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Lingki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genzawh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28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kiang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TOPA,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genzawh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4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Launa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kihel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tawldamna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lametna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genzawh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176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132. Kam-a Genzawh Hi Lo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8</cp:revision>
  <dcterms:created xsi:type="dcterms:W3CDTF">2018-10-09T13:17:21Z</dcterms:created>
  <dcterms:modified xsi:type="dcterms:W3CDTF">2018-10-12T03:01:32Z</dcterms:modified>
</cp:coreProperties>
</file>